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0CAAB6-35D8-40FA-8A53-2D1E407E16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16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40CB-D679-482B-837E-DEB628E03E14}" type="datetimeFigureOut">
              <a:rPr lang="en-US" smtClean="0"/>
              <a:t>9/20/2016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912CA-B029-471D-8B73-57168A63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4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39130-C256-4C47-95F9-F081EC049D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44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ACB-9FD2-4917-BC59-72B85253B8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D68E6-893C-4B52-9AFB-A869A0B30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1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C137-75E7-4E46-9F60-8EF989A9F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95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8FCE8-78B3-405E-813B-739D88286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15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1E5D-ED77-4141-AA6E-289EFC801D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18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1E10-39F0-4F5B-9275-6BE9F6447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5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E770-021F-4960-8220-B73B5BD22A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59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1DF7-3038-421D-9A4F-7B70ECF1EA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908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5E3F9-D99A-4574-A4D4-F3F3D5AD5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59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9AE22-1982-4968-BD63-F2B39FC62E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7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27441-204D-4F68-9CAB-D04F4388D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2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4613B5B-6F21-4365-AC1C-A024026C81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9" name="Group 6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56133147"/>
              </p:ext>
            </p:extLst>
          </p:nvPr>
        </p:nvGraphicFramePr>
        <p:xfrm>
          <a:off x="990600" y="2332038"/>
          <a:ext cx="7620000" cy="1706688"/>
        </p:xfrm>
        <a:graphic>
          <a:graphicData uri="http://schemas.openxmlformats.org/drawingml/2006/table">
            <a:tbl>
              <a:tblPr/>
              <a:tblGrid>
                <a:gridCol w="1600200"/>
                <a:gridCol w="1790700"/>
                <a:gridCol w="2247900"/>
                <a:gridCol w="1981200"/>
              </a:tblGrid>
              <a:tr h="426641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(to be)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6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 Uds.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 eaLnBrk="1" hangingPunct="1"/>
            <a:r>
              <a:rPr lang="en-US" altLang="en-US" sz="3600" dirty="0" smtClean="0">
                <a:solidFill>
                  <a:srgbClr val="006600"/>
                </a:solidFill>
              </a:rPr>
              <a:t>Me llamo _______________        </a:t>
            </a:r>
            <a:r>
              <a:rPr lang="en-US" altLang="en-US" sz="3600" smtClean="0">
                <a:solidFill>
                  <a:srgbClr val="006600"/>
                </a:solidFill>
              </a:rPr>
              <a:t>Clase </a:t>
            </a:r>
            <a:r>
              <a:rPr lang="en-US" altLang="en-US" sz="3600" smtClean="0">
                <a:solidFill>
                  <a:srgbClr val="006600"/>
                </a:solidFill>
              </a:rPr>
              <a:t>702</a:t>
            </a:r>
            <a:r>
              <a:rPr lang="en-US" altLang="en-US" sz="3600" dirty="0" smtClean="0">
                <a:solidFill>
                  <a:srgbClr val="006600"/>
                </a:solidFill>
              </a:rPr>
              <a:t/>
            </a:r>
            <a:br>
              <a:rPr lang="en-US" altLang="en-US" sz="3600" dirty="0" smtClean="0">
                <a:solidFill>
                  <a:srgbClr val="006600"/>
                </a:solidFill>
              </a:rPr>
            </a:br>
            <a:r>
              <a:rPr lang="en-US" altLang="en-US" sz="3600" dirty="0" smtClean="0">
                <a:solidFill>
                  <a:srgbClr val="006600"/>
                </a:solidFill>
              </a:rPr>
              <a:t>La fecha es el 20 de </a:t>
            </a:r>
            <a:r>
              <a:rPr lang="en-US" altLang="en-US" sz="3600" dirty="0" err="1" smtClean="0">
                <a:solidFill>
                  <a:srgbClr val="006600"/>
                </a:solidFill>
              </a:rPr>
              <a:t>septiembre</a:t>
            </a:r>
            <a:r>
              <a:rPr lang="en-US" altLang="en-US" sz="3600" dirty="0" smtClean="0">
                <a:solidFill>
                  <a:srgbClr val="006600"/>
                </a:solidFill>
              </a:rPr>
              <a:t> del 2016</a:t>
            </a: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066800"/>
            <a:ext cx="9067800" cy="5867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>
                <a:solidFill>
                  <a:srgbClr val="FF0000"/>
                </a:solidFill>
              </a:rPr>
              <a:t>Propósito # 4: </a:t>
            </a:r>
            <a:r>
              <a:rPr lang="es-ES_tradnl" altLang="en-US" sz="2500" smtClean="0"/>
              <a:t> ¿Como eres tú? </a:t>
            </a:r>
            <a:r>
              <a:rPr lang="es-ES_tradnl" altLang="en-US" sz="2500" i="1" smtClean="0">
                <a:solidFill>
                  <a:srgbClr val="00B050"/>
                </a:solidFill>
              </a:rPr>
              <a:t>L.O: to recall last years work</a:t>
            </a:r>
            <a:endParaRPr lang="es-ES_tradnl" altLang="en-US" sz="250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>
                <a:solidFill>
                  <a:srgbClr val="FF0000"/>
                </a:solidFill>
              </a:rPr>
              <a:t>Actividad Inicial: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/>
              <a:t>	I- Conjuga el verbo SER: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_tradnl" altLang="en-US" sz="250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_tradnl" altLang="en-US" sz="2500" smtClean="0"/>
              <a:t>	II- Completa con la forma correcta del verbo SER.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Héctor ______ muy inteligente.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Yo no _______ pelirroja.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Mis amigos y yo ________ estudiantes.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¿_______ tú un(a) buen(a) alumno?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Rosa _________ estadounidense.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s-ES_tradnl" altLang="en-US" sz="2500" smtClean="0"/>
              <a:t>Lupe y José ________ amigos.</a:t>
            </a:r>
          </a:p>
        </p:txBody>
      </p:sp>
      <p:sp>
        <p:nvSpPr>
          <p:cNvPr id="2081" name="Text Box 41"/>
          <p:cNvSpPr txBox="1">
            <a:spLocks noChangeArrowheads="1"/>
          </p:cNvSpPr>
          <p:nvPr/>
        </p:nvSpPr>
        <p:spPr bwMode="auto">
          <a:xfrm>
            <a:off x="4403725" y="36179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6868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800" dirty="0" smtClean="0"/>
              <a:t>I-  Escribe </a:t>
            </a:r>
            <a:r>
              <a:rPr lang="en-US" altLang="en-US" sz="2800" dirty="0" err="1" smtClean="0"/>
              <a:t>en</a:t>
            </a:r>
            <a:r>
              <a:rPr lang="en-US" altLang="en-US" sz="2800" dirty="0" smtClean="0"/>
              <a:t> Plural: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chico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estadounidense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La </a:t>
            </a:r>
            <a:r>
              <a:rPr lang="en-US" altLang="en-US" sz="2800" dirty="0" err="1" smtClean="0"/>
              <a:t>muchacha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bonita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colegio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moderno</a:t>
            </a:r>
            <a:r>
              <a:rPr lang="en-US" altLang="en-US" sz="28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altLang="en-US" sz="28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altLang="en-US" sz="2800" dirty="0" smtClean="0"/>
              <a:t>El </a:t>
            </a:r>
            <a:r>
              <a:rPr lang="en-US" altLang="en-US" sz="2800" dirty="0" err="1" smtClean="0"/>
              <a:t>curso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es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facil</a:t>
            </a:r>
            <a:r>
              <a:rPr lang="en-US" alt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60438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FF0000"/>
                </a:solidFill>
              </a:rPr>
              <a:t>Practica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60438"/>
            <a:ext cx="9067800" cy="52879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es-ES_tradnl" altLang="en-US" u="sng" dirty="0" smtClean="0"/>
          </a:p>
          <a:p>
            <a:pPr marL="609600" indent="-609600" eaLnBrk="1" hangingPunct="1">
              <a:buFontTx/>
              <a:buNone/>
            </a:pPr>
            <a:r>
              <a:rPr lang="es-ES_tradnl" altLang="en-US" dirty="0" smtClean="0"/>
              <a:t>II. Copia y completa: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Clara, ¿De dónde ______?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¿_______ de Florida o de Cuba?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 de Cuba.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Ah, ___________ cubanoamericana.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Si. Y tú, ¿De dónde ___________?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¿Yo? Yo _______ de Dallas.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s-ES_tradnl" altLang="en-US" dirty="0" smtClean="0"/>
              <a:t>Yo ______ mexicanoamericano.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116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Me llamo _______________        Clase 702 La fecha es el 20 de septiembre del 2016</vt:lpstr>
      <vt:lpstr>Practica</vt:lpstr>
      <vt:lpstr>Practica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         Clase 6NH/IL La fecha es el 16 de diciembre del 2010</dc:title>
  <dc:creator>Helen Zumaeta</dc:creator>
  <cp:lastModifiedBy>Helen Zumaeta</cp:lastModifiedBy>
  <cp:revision>20</cp:revision>
  <dcterms:created xsi:type="dcterms:W3CDTF">2010-12-13T17:56:50Z</dcterms:created>
  <dcterms:modified xsi:type="dcterms:W3CDTF">2016-09-20T20:08:19Z</dcterms:modified>
</cp:coreProperties>
</file>